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946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370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1939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459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526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295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1482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1027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987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3893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90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62941-27D9-4703-AE45-76A9BA8414B3}" type="datetimeFigureOut">
              <a:rPr lang="it-IT" smtClean="0"/>
              <a:t>24/10/2018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DAA24-31D7-48FE-BEAA-8789202430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043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977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il mio desktop</dc:creator>
  <cp:lastModifiedBy>Marta Spadafora</cp:lastModifiedBy>
  <cp:revision>2</cp:revision>
  <dcterms:created xsi:type="dcterms:W3CDTF">2018-10-03T14:23:34Z</dcterms:created>
  <dcterms:modified xsi:type="dcterms:W3CDTF">2018-10-24T14:02:13Z</dcterms:modified>
</cp:coreProperties>
</file>